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4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4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1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9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3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1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09DF-1952-4B62-B6F1-A998F1E34711}" type="datetimeFigureOut">
              <a:rPr lang="ru-RU" smtClean="0"/>
              <a:t>ср 07.04.21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47E7-C121-490F-AAC9-3C90FD16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9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397574" y="0"/>
            <a:ext cx="606037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>
          <a:xfrm>
            <a:off x="6457950" y="0"/>
            <a:ext cx="5438775" cy="67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1"/>
          <a:stretch/>
        </p:blipFill>
        <p:spPr>
          <a:xfrm>
            <a:off x="104775" y="0"/>
            <a:ext cx="11970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-10454"/>
            <a:ext cx="4895850" cy="69236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9"/>
          <a:stretch/>
        </p:blipFill>
        <p:spPr>
          <a:xfrm>
            <a:off x="6119774" y="-10454"/>
            <a:ext cx="5519776" cy="6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6200000">
            <a:off x="-1876425" y="2105026"/>
            <a:ext cx="6581777" cy="25050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надзорной деятельности и профилактической работы г. Белово городского округа Краснобродский Беловского и Гурьевского районов УНДПР ГУ МЧС России по Кемеровской области – Кузбассу информирует, что с 12 апреля по 20 октября 2021г. Постановлением Правительства Кемеровской области – Кузбасса № 152 от 01.04.2021г. установлен период пожароопасного сезона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/>
        </p:blipFill>
        <p:spPr>
          <a:xfrm rot="16200000">
            <a:off x="3963987" y="-1363663"/>
            <a:ext cx="6864350" cy="9591675"/>
          </a:xfrm>
        </p:spPr>
      </p:pic>
    </p:spTree>
    <p:extLst>
      <p:ext uri="{BB962C8B-B14F-4D97-AF65-F5344CB8AC3E}">
        <p14:creationId xmlns:p14="http://schemas.microsoft.com/office/powerpoint/2010/main" val="4248986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Отдел надзорной деятельности и профилактической работы г. Белово городского округа Краснобродский Беловского и Гурьевского районов УНДПР ГУ МЧС России по Кемеровской области – Кузбассу информирует, что с 12 апреля по 20 октября 2021г. Постановлением Правительства Кемеровской области – Кузбасса № 152 от 01.04.2021г. установлен период пожароопасного сезона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User01</cp:lastModifiedBy>
  <cp:revision>3</cp:revision>
  <cp:lastPrinted>2021-04-07T08:59:27Z</cp:lastPrinted>
  <dcterms:created xsi:type="dcterms:W3CDTF">2021-04-07T08:41:16Z</dcterms:created>
  <dcterms:modified xsi:type="dcterms:W3CDTF">2021-04-07T08:59:30Z</dcterms:modified>
</cp:coreProperties>
</file>